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57" r:id="rId3"/>
    <p:sldId id="259" r:id="rId4"/>
    <p:sldId id="277" r:id="rId5"/>
    <p:sldId id="278" r:id="rId6"/>
    <p:sldId id="262" r:id="rId7"/>
    <p:sldId id="263" r:id="rId8"/>
    <p:sldId id="264" r:id="rId9"/>
    <p:sldId id="266" r:id="rId10"/>
    <p:sldId id="268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398" y="480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75" y="0"/>
            <a:ext cx="1218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400"/>
            <a:ext cx="12229017" cy="68833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33462"/>
            <a:ext cx="12229016" cy="3132137"/>
          </a:xfrm>
        </p:spPr>
        <p:txBody>
          <a:bodyPr>
            <a:normAutofit fontScale="90000"/>
          </a:bodyPr>
          <a:lstStyle/>
          <a:p>
            <a:pPr>
              <a:lnSpc>
                <a:spcPts val="8000"/>
              </a:lnSpc>
            </a:pP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國立新化高工進修部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 新生訓練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輔導須知</a:t>
            </a:r>
          </a:p>
        </p:txBody>
      </p:sp>
    </p:spTree>
    <p:extLst>
      <p:ext uri="{BB962C8B-B14F-4D97-AF65-F5344CB8AC3E}">
        <p14:creationId xmlns:p14="http://schemas.microsoft.com/office/powerpoint/2010/main" val="42277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700" y="355600"/>
            <a:ext cx="5702300" cy="6359525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四、制服訂購：</a:t>
            </a:r>
            <a:b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為維持服儀整潔及符合衛生需求，建議購買數量如下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、制服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短袖上衣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b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、制服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長袖上衣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b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、制服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b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、運動服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運動夾克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b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、男皮帶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女生不須皮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、後背包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b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進修部學生僅買制服，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不買運動服，但需買運動夾克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75" t="20694" r="31563" b="18333"/>
          <a:stretch/>
        </p:blipFill>
        <p:spPr>
          <a:xfrm>
            <a:off x="6096000" y="549274"/>
            <a:ext cx="6096000" cy="63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1798300" cy="6213475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五、交通方式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因上學交通考量，可經家長同意駕駛機（汽）車到校，開學後至生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輔組領取「騎乘機車申請書」後辦理申請，並請確實遵守道路交通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安全規則。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未依規定填寫申請表自行騎車進校者依規定處分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含電動自行車、電動機車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到校者，須於進大門口時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減速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確認有無車輛進出校門後再行進入學校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，以確保人車安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全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校內限速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違規者，依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校規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經核可駕駛機（汽）學生，應遵守道路交通規則，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車輛需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依指定位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停放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，並服從交通服務隊及全體教職員工之指揮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，違規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者，依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規處分。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學校僅提供場地停放，不負保管之責，請同學妥善保管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個人財物，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避免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有受損或失竊之情事發生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1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1225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車輛停放路線及位置圖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4"/>
            <a:ext cx="12192000" cy="6308725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7962900" y="3790950"/>
            <a:ext cx="685800" cy="37147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286250" y="4267200"/>
            <a:ext cx="4524375" cy="4444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1695450" y="4162425"/>
            <a:ext cx="2524126" cy="5492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1919288" y="3976687"/>
            <a:ext cx="1138237" cy="12382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00199" y="5400128"/>
            <a:ext cx="751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車速放慢，注意有無車輛進出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9448801" y="3600450"/>
            <a:ext cx="790574" cy="8382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1095375" y="3600450"/>
            <a:ext cx="8210551" cy="75247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66750" y="4836021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進校門後向前直行，請勿停放教職員停車棚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114549" y="2038350"/>
            <a:ext cx="3057525" cy="1676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114549" y="2553384"/>
            <a:ext cx="294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教職員停車棚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7058025" y="3124201"/>
            <a:ext cx="266700" cy="196214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638674" y="5202733"/>
            <a:ext cx="5372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向前進鋼棚直行到底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6505575" y="2943225"/>
            <a:ext cx="895351" cy="288607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734049" y="5829301"/>
            <a:ext cx="5372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向前進到底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6000750" y="2901553"/>
            <a:ext cx="447677" cy="10239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平行四邊形 3"/>
          <p:cNvSpPr/>
          <p:nvPr/>
        </p:nvSpPr>
        <p:spPr>
          <a:xfrm rot="231600">
            <a:off x="1175912" y="3754969"/>
            <a:ext cx="3956216" cy="545117"/>
          </a:xfrm>
          <a:prstGeom prst="parallelogram">
            <a:avLst>
              <a:gd name="adj" fmla="val 296595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6134100" y="4743451"/>
            <a:ext cx="1" cy="211454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507840" y="2175872"/>
            <a:ext cx="1051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機車停放區域，請勿亂停，以免擋到汽車進出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4352925" y="4210050"/>
            <a:ext cx="1676400" cy="44412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6"/>
            <a:ext cx="12192000" cy="63087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" y="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電動車停放位置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21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603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常見處分類型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詳細請自行看學生獎懲實施要點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上課不遵守課堂秩序影響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他人學習，經勸導仍不改正。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騎乘機車未戴安全帽或雙載者，經勸導仍不改正。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違反本校機車管理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辦法，經勸導仍不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改正。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無故規避班級團體服務或整潔勤務，影響公共事務推展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未依學校請假規定請假者。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故意欺瞞師長，致行政困擾，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經勸導仍不改正。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不假離校或越牆進出學校者。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辱罵、罵髒話或不雅手勢、肢體動作等。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4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62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常見處分類型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詳細請自行看學生獎懲實施要點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擔任班級幹部不負責，影響工作推展者。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違反考場規則或考試舞弊。  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樹立幫派或參加不良組織，聚眾滋事。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校、內外抽菸或飲酒、嚼檳榔者。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盜取他人財物。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確認為賭博行為者。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偽造文書使校方為不實記載者。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無照駕駛遭校方或警方查獲。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17.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毀損學校設備或撕毀學校佈告者。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、作息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週一至週五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晚上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18:00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到校，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22:05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21:15)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00-18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50-19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40-20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30-21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15-21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打掃時間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20-22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9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" y="549275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二、請假規定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學生上課點名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、由任課教師依時點名，班長及副班長予以協助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。經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未到，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學生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分鐘內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者以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曠課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累計。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經點名後，未經任課教師同意，擅自離開課堂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學生或唆使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冒名頂替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他人上課者，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得依本校學生獎懲實施要點辦理處分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學生「缺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 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曠」之認定：學生因故不能上課，須依請假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，經核准請假者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 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缺課」，其未曾請假或請假未准而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為「曠課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事假及缺、曠課列入該科目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因故無法到校，應事先向導師完成請假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，未滿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歲應由家長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監護人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請假，並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限於請假發生三日完成線上假單申請，辦理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不含當日及例假日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超過時限請假依校規處分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549275"/>
            <a:ext cx="12192000" cy="637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三、請假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請假需告知該班導師，並至本校全球資訊網學生請假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登入申請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可參考進修部辦公室外公布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欄公布之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請假辦法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系統欄位選填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請假日期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請假事由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備妥相關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證資料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就醫收據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一日內需經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導師同意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連續請假二至五日內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需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部主任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病假需診斷證明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五日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者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檢附佐證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進修部轉陳校長辦理手續。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相關權責核定後即登錄於學生系統資料內，由申請人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自行登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自行確認有無完成請假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上課中途需離校請至生輔組拿取臨時外出單，完成填寫後經導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師簽章並繳回生輔組後始可離校外出，未經手續不假離校者，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以校規處分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請假資料未完備，退回以曠課列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收據、診斷證明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http://s05.calm9.com/qrcode/2023-07/DXSVUL42I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918052"/>
            <a:ext cx="1743075" cy="171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0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549275"/>
            <a:ext cx="12192000" cy="592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三、請假程序：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每週四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各班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學生缺曠統計表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公佈於各班級，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學生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查詢更正，逾時概不受理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學生個人缺曠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每兩週統計一次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，缺曠通知單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以信函通知家長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監護人。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曠課超過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節後列入適性輔導人員，將請家長到校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參加適性輔導會議並簽署適性輔導通知書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就醫收據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得申請就醫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當天的假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兩日以上病假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需提供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或診所開立之</a:t>
            </a:r>
            <a:r>
              <a:rPr lang="zh-TW" altLang="en-US" sz="3200" b="1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醫生診斷</a:t>
            </a:r>
            <a:r>
              <a:rPr lang="zh-TW" altLang="en-US" sz="32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en-US" sz="3200" b="1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收據及診斷證明在完成請假前</a:t>
            </a:r>
            <a:endParaRPr lang="en-US" altLang="zh-TW" sz="32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不得丟掉，如</a:t>
            </a:r>
            <a:r>
              <a:rPr lang="zh-TW" altLang="en-US" sz="32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導師有疑慮可要求查看正本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。藥包或藥袋不可當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證明使用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，生理假不須證明，惟一個月限請一日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假單應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優先於本校校務系統實施線上申請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，逾請假期限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無法線上申請者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使用紙本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假單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申辦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生輔組處領取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紙本假單，</a:t>
            </a:r>
            <a:r>
              <a:rPr lang="zh-TW" altLang="en-US" sz="32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逾時請假須依情節輕重實施警告或小過處分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9700" y="-790575"/>
            <a:ext cx="6400800" cy="790575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82086"/>
              </p:ext>
            </p:extLst>
          </p:nvPr>
        </p:nvGraphicFramePr>
        <p:xfrm>
          <a:off x="114300" y="184151"/>
          <a:ext cx="12001500" cy="6515097"/>
        </p:xfrm>
        <a:graphic>
          <a:graphicData uri="http://schemas.openxmlformats.org/drawingml/2006/table">
            <a:tbl>
              <a:tblPr firstRow="1" firstCol="1" bandRow="1"/>
              <a:tblGrid>
                <a:gridCol w="2133294"/>
                <a:gridCol w="5417506"/>
                <a:gridCol w="4450700"/>
              </a:tblGrid>
              <a:tr h="528270">
                <a:tc gridSpan="3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常見請假狀況及請假手續</a:t>
                      </a:r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9242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請假情況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請假程序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銷假方式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74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A.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事假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、非臨時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提前至少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天完成線上請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假手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續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、臨時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臨時有事無法到校，應於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當日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晚上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18:00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前先以電話通知導師，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未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滿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18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歲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應由家長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或監護人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返校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日內完成線上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</a:t>
                      </a:r>
                      <a:r>
                        <a:rPr lang="zh-TW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並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檢附紙本證明單由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家長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監護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人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簽名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，辦理銷假手續。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5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B.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病假或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特殊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情事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、因病無法到校，應於當日晚上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18:00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前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先以電話通知導師，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未滿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18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歲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應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由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家長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或監護人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請假。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/>
                      </a:r>
                      <a:b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</a:b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、請病假需有就醫證明，若僅因身體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不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適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，在家休息無就醫證明，以事假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處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理。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返校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日內完成線上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請假</a:t>
                      </a:r>
                      <a:r>
                        <a:rPr lang="zh-TW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並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檢附紙本證明單由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家長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監護</a:t>
                      </a:r>
                      <a:r>
                        <a:rPr lang="zh-TW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人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簽名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、及就醫證明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健保門診收據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)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辦理銷假手續。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63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C.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當日因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身體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不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適至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健康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中心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休息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學生到校後，因身體不適至健康中心休息，請以健康中心開立之證明依規定完成該節課請假手續。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返校後亦須於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日內攜帶證明補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完成</a:t>
                      </a:r>
                      <a:r>
                        <a:rPr lang="zh-TW" sz="2400" kern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請</a:t>
                      </a:r>
                      <a:r>
                        <a:rPr lang="zh-TW" altLang="en-US" sz="2400" kern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病</a:t>
                      </a:r>
                      <a:r>
                        <a:rPr lang="zh-TW" sz="2400" kern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假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手續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952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D.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因故中途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離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 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學生到校後，因病或急事請假，須先連繫家長來電告知導師，再至生輔組拿取臨時外出單，經導師核准，送生輔組登記後，始可離校。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返校後亦須於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日內攜帶證明補完成請假手續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73" marR="1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維護學生人格發展權及身體自主權，並教導及鼓勵學生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自主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管理，學生得選擇合宜混合穿著學校校服（制服、運動服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其他服裝（例如班服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、實習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服、社團服裝）。 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二、下列情況以穿著制服為原則，鞋款得視狀況自行選擇合宜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運動鞋： 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畢業典禮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開學典禮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式 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視狀況通知統一穿著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1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700" y="606425"/>
            <a:ext cx="11798300" cy="580707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三、服裝穿著規定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制服上衣加制服長褲。</a:t>
            </a:r>
            <a:b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制服上衣、制服外套按照規定繡科別、姓名。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如下圖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顏色為</a:t>
            </a:r>
            <a:r>
              <a:rPr lang="zh-TW" altLang="en-US" sz="36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金黃色繡線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，惟入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學年度為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繡線。</a:t>
            </a:r>
            <a:b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男、女生均繡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科別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b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電子科繡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PS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：制服學年度請改為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816101"/>
            <a:ext cx="6502400" cy="4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15875"/>
            <a:ext cx="12192000" cy="69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鞋款得視狀況自行選擇合宜皮鞋或運動鞋。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非有正當理由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腳部受傷、下大雨等特殊情況外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穿著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拖鞋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到校；因下大雨穿著拖鞋到校後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換穿回皮鞋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或布鞋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，避免穿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拖鞋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打赤腳於校園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內活動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天氣寒冷時，到校學生仍應依本校服裝穿著規範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穿著校服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惟仍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內或外加穿保暖衣物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六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為符合社會規範與尊重他人，平日服裝儀容應符合下列原則：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、衣著不袒胸露背、不打赤膊、不可露出乳溝或肚臍。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、著褲裝、裙裝時不可露出股溝或內褲。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、不可穿著背心內衣。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4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、穿著宜得體、適合公共場合，符合社會通念。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5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、髮式宜整潔、簡單、樸素、富朝氣、便於梳理、適合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學生身份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。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/>
            </a:r>
            <a:b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七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新生未發制服階段：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、男、女生一律穿著國中制服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含運動服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。</a:t>
            </a:r>
            <a:b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、若無國中制服者，可穿著素色衣、褲（含外套），以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整齊大方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為主。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55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1019</Words>
  <Application>Microsoft Office PowerPoint</Application>
  <PresentationFormat>寬螢幕</PresentationFormat>
  <Paragraphs>111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國立新化高工進修部 112學年度 新生訓練 生活輔導須知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三、服裝穿著規定: (一)制服上衣加制服長褲。 (二)制服上衣、制服外套按照規定繡科別、姓名。(如下圖)  規定: 1.顏色為金黃色繡線，惟入   學年度為紅色繡線。 2.男、女生均繡:科別+姓名   電子科繡『電子』        PS：制服學年度請改為112 </vt:lpstr>
      <vt:lpstr>PowerPoint 簡報</vt:lpstr>
      <vt:lpstr>四、制服訂購：    為維持服儀整潔及符合衛生需求，建議購買數量如下:    1、制服-短袖上衣2件    2、制服-長袖上衣2件    3、制服-長褲2件    4、運動服-運動夾克1件    5、男皮帶1條(女生不須皮       帶)。    6、後背包1個    (備考:進修部學生僅買制服，    不買運動服，但需買運動夾克)</vt:lpstr>
      <vt:lpstr>五、交通方式: (一)因上學交通考量，可經家長同意駕駛機（汽）車到校，開學後至生     輔組領取「騎乘機車申請書」後辦理申請，並請確實遵守道路交通     安全規則。(未依規定填寫申請表自行騎車進校者依規定處分) (二)駕駛汽、機車(含電動自行車、電動機車)到校者，須於進大門口時     減速慢行，確認有無車輛進出校門後再行進入學校，以確保人車安     全;校內限速10公里。違規者，依校規處分。 (三)經核可駕駛機（汽）學生，應遵守道路交通規則，車輛需依指定位     置停放，並服從交通服務隊及全體教職員工之指揮，違規者，依校     規處分。 (四)學校僅提供場地停放，不負保管之責，請同學妥善保管個人財物，     避免有受損或失竊之情事發生。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嘉玲 許</dc:creator>
  <cp:lastModifiedBy>admin</cp:lastModifiedBy>
  <cp:revision>66</cp:revision>
  <dcterms:created xsi:type="dcterms:W3CDTF">2021-08-04T01:30:11Z</dcterms:created>
  <dcterms:modified xsi:type="dcterms:W3CDTF">2023-07-31T01:08:44Z</dcterms:modified>
</cp:coreProperties>
</file>